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8" r:id="rId4"/>
    <p:sldId id="269" r:id="rId5"/>
    <p:sldId id="270" r:id="rId6"/>
    <p:sldId id="257" r:id="rId7"/>
    <p:sldId id="271" r:id="rId8"/>
    <p:sldId id="272" r:id="rId9"/>
    <p:sldId id="263" r:id="rId10"/>
    <p:sldId id="265" r:id="rId11"/>
    <p:sldId id="266" r:id="rId12"/>
    <p:sldId id="261" r:id="rId13"/>
    <p:sldId id="267" r:id="rId14"/>
    <p:sldId id="262" r:id="rId15"/>
    <p:sldId id="273" r:id="rId1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131" autoAdjust="0"/>
    <p:restoredTop sz="94660"/>
  </p:normalViewPr>
  <p:slideViewPr>
    <p:cSldViewPr>
      <p:cViewPr>
        <p:scale>
          <a:sx n="80" d="100"/>
          <a:sy n="80" d="100"/>
        </p:scale>
        <p:origin x="-1164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D9A4232A-37B2-49F4-BFCB-9CD640E07CE6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24D1000-EAFF-40F9-9557-AD3DBC91CF4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232A-37B2-49F4-BFCB-9CD640E07CE6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D1000-EAFF-40F9-9557-AD3DBC91CF4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232A-37B2-49F4-BFCB-9CD640E07CE6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D1000-EAFF-40F9-9557-AD3DBC91CF4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232A-37B2-49F4-BFCB-9CD640E07CE6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D1000-EAFF-40F9-9557-AD3DBC91CF4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232A-37B2-49F4-BFCB-9CD640E07CE6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D1000-EAFF-40F9-9557-AD3DBC91CF4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232A-37B2-49F4-BFCB-9CD640E07CE6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D1000-EAFF-40F9-9557-AD3DBC91CF4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9A4232A-37B2-49F4-BFCB-9CD640E07CE6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24D1000-EAFF-40F9-9557-AD3DBC91CF4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D9A4232A-37B2-49F4-BFCB-9CD640E07CE6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24D1000-EAFF-40F9-9557-AD3DBC91CF4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232A-37B2-49F4-BFCB-9CD640E07CE6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D1000-EAFF-40F9-9557-AD3DBC91CF4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232A-37B2-49F4-BFCB-9CD640E07CE6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D1000-EAFF-40F9-9557-AD3DBC91CF4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A4232A-37B2-49F4-BFCB-9CD640E07CE6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D1000-EAFF-40F9-9557-AD3DBC91CF4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D9A4232A-37B2-49F4-BFCB-9CD640E07CE6}" type="datetimeFigureOut">
              <a:rPr lang="ru-RU" smtClean="0"/>
              <a:pPr/>
              <a:t>12.11.2015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24D1000-EAFF-40F9-9557-AD3DBC91CF4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w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484784"/>
            <a:ext cx="8458200" cy="204608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Презентация краеведческой работы 2015</a:t>
            </a:r>
            <a:br>
              <a:rPr lang="ru-RU" dirty="0" smtClean="0"/>
            </a:br>
            <a:r>
              <a:rPr lang="ru-RU" dirty="0" smtClean="0"/>
              <a:t>«</a:t>
            </a:r>
            <a:r>
              <a:rPr lang="ru-RU" sz="5300" dirty="0" smtClean="0"/>
              <a:t>Мир </a:t>
            </a:r>
            <a:r>
              <a:rPr lang="ru-RU" sz="5300" smtClean="0"/>
              <a:t>души </a:t>
            </a:r>
            <a:r>
              <a:rPr lang="ru-RU" sz="5300" smtClean="0"/>
              <a:t>человеческой»</a:t>
            </a:r>
            <a:endParaRPr lang="ru-RU" sz="53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3933056"/>
            <a:ext cx="6400800" cy="213508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МБОУ АСОШ № 2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Борисова Владислава и Тимищенко Елизавета ученицы 8 «В» класса .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Клуб «</a:t>
            </a:r>
            <a:r>
              <a:rPr lang="ru-RU" sz="2800" dirty="0" smtClean="0">
                <a:solidFill>
                  <a:srgbClr val="FF0000"/>
                </a:solidFill>
              </a:rPr>
              <a:t>Поиск</a:t>
            </a:r>
            <a:r>
              <a:rPr lang="ru-RU" sz="2800" dirty="0" smtClean="0">
                <a:solidFill>
                  <a:schemeClr val="tx1"/>
                </a:solidFill>
              </a:rPr>
              <a:t>».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i="1" dirty="0" smtClean="0">
                <a:cs typeface="Arabic Typesetting" pitchFamily="66" charset="-78"/>
              </a:rPr>
              <a:t>Исполнение романса на стихи А.С.Пушкина на творческом вечере в 1990 году в школе.</a:t>
            </a:r>
            <a:endParaRPr lang="ru-RU" sz="2400" i="1" dirty="0">
              <a:cs typeface="Arabic Typesetting" pitchFamily="66" charset="-78"/>
            </a:endParaRPr>
          </a:p>
        </p:txBody>
      </p:sp>
      <p:pic>
        <p:nvPicPr>
          <p:cNvPr id="6146" name="Picture 2" descr="H:\DCIM\100PHOTO\SAM_108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728133" y="2249488"/>
            <a:ext cx="7687733" cy="4324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sz="2400" i="1" dirty="0" smtClean="0">
                <a:cs typeface="AngsanaUPC" pitchFamily="18" charset="-34"/>
              </a:rPr>
              <a:t>Творческий отчет учителя.</a:t>
            </a:r>
            <a:br>
              <a:rPr lang="ru-RU" sz="2400" i="1" dirty="0" smtClean="0">
                <a:cs typeface="AngsanaUPC" pitchFamily="18" charset="-34"/>
              </a:rPr>
            </a:br>
            <a:r>
              <a:rPr lang="ru-RU" sz="2400" i="1" dirty="0" smtClean="0">
                <a:cs typeface="AngsanaUPC" pitchFamily="18" charset="-34"/>
              </a:rPr>
              <a:t>Драматическая сцена из поэмы А.Т.Твардовского «Василий </a:t>
            </a:r>
            <a:r>
              <a:rPr lang="ru-RU" sz="2400" i="1" dirty="0">
                <a:cs typeface="AngsanaUPC" pitchFamily="18" charset="-34"/>
              </a:rPr>
              <a:t>Т</a:t>
            </a:r>
            <a:r>
              <a:rPr lang="ru-RU" sz="2400" i="1" dirty="0" smtClean="0">
                <a:cs typeface="AngsanaUPC" pitchFamily="18" charset="-34"/>
              </a:rPr>
              <a:t>ёркин». </a:t>
            </a:r>
            <a:br>
              <a:rPr lang="ru-RU" sz="2400" i="1" dirty="0" smtClean="0">
                <a:cs typeface="AngsanaUPC" pitchFamily="18" charset="-34"/>
              </a:rPr>
            </a:br>
            <a:endParaRPr lang="ru-RU" sz="2400" i="1" dirty="0">
              <a:cs typeface="AngsanaUPC" pitchFamily="18" charset="-34"/>
            </a:endParaRPr>
          </a:p>
        </p:txBody>
      </p:sp>
      <p:pic>
        <p:nvPicPr>
          <p:cNvPr id="7170" name="Picture 2" descr="H:\DCIM\100PHOTO\SAM_108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728133" y="2249488"/>
            <a:ext cx="7687733" cy="4324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H:\DCIM\100PHOTO\SAM_1134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268760"/>
            <a:ext cx="6768752" cy="4933159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i="1" dirty="0" smtClean="0">
                <a:cs typeface="AngsanaUPC" pitchFamily="18" charset="-34"/>
              </a:rPr>
              <a:t>Посвящение В.А.Поспеловой . Стихотворение читает поэт, бывший директор школы №1, Б.А.Голотин</a:t>
            </a:r>
            <a:endParaRPr lang="ru-RU" sz="2400" i="1" dirty="0">
              <a:cs typeface="AngsanaUPC" pitchFamily="18" charset="-34"/>
            </a:endParaRPr>
          </a:p>
        </p:txBody>
      </p:sp>
      <p:pic>
        <p:nvPicPr>
          <p:cNvPr id="10242" name="Picture 2" descr="H:\DCIM\100PHOTO\SAM_113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728133" y="2249488"/>
            <a:ext cx="7687733" cy="4324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cs typeface="Angsana New" pitchFamily="18" charset="-34"/>
              </a:rPr>
              <a:t>Творческий вечер в школе.</a:t>
            </a:r>
            <a:br>
              <a:rPr lang="ru-RU" sz="2400" dirty="0" smtClean="0">
                <a:cs typeface="Angsana New" pitchFamily="18" charset="-34"/>
              </a:rPr>
            </a:br>
            <a:r>
              <a:rPr lang="ru-RU" sz="2400" dirty="0" smtClean="0">
                <a:cs typeface="Angsana New" pitchFamily="18" charset="-34"/>
              </a:rPr>
              <a:t>Поздравляют учителя, бывшие ученики В.А.Поспеловой</a:t>
            </a:r>
            <a:endParaRPr lang="ru-RU" sz="2400" dirty="0">
              <a:cs typeface="Angsana New" pitchFamily="18" charset="-34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268760"/>
            <a:ext cx="8712968" cy="7920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211960" y="2420888"/>
            <a:ext cx="2304256" cy="14401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 descr="H:\DCIM\100PHOTO\SAM_1133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772" y="4653135"/>
            <a:ext cx="4040188" cy="2203561"/>
          </a:xfrm>
          <a:prstGeom prst="rect">
            <a:avLst/>
          </a:prstGeom>
          <a:noFill/>
        </p:spPr>
      </p:pic>
      <p:pic>
        <p:nvPicPr>
          <p:cNvPr id="9219" name="Picture 3" descr="H:\DCIM\100PHOTO\SAM_1132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932040" y="4653136"/>
            <a:ext cx="4039985" cy="2179645"/>
          </a:xfrm>
          <a:prstGeom prst="rect">
            <a:avLst/>
          </a:prstGeom>
          <a:noFill/>
        </p:spPr>
      </p:pic>
      <p:pic>
        <p:nvPicPr>
          <p:cNvPr id="9220" name="Picture 4" descr="H:\DCIM\100PHOTO\SAM_11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87770" y="2183048"/>
            <a:ext cx="4357752" cy="24512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96752"/>
            <a:ext cx="8229600" cy="2016224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0070C0"/>
                </a:solidFill>
              </a:rPr>
              <a:t>Благодарим за внимание!</a:t>
            </a:r>
            <a:br>
              <a:rPr lang="ru-RU" sz="4800" dirty="0" smtClean="0">
                <a:solidFill>
                  <a:srgbClr val="0070C0"/>
                </a:solidFill>
              </a:rPr>
            </a:br>
            <a:r>
              <a:rPr lang="ru-RU" sz="4800" dirty="0" smtClean="0">
                <a:solidFill>
                  <a:srgbClr val="FF0000"/>
                </a:solidFill>
              </a:rPr>
              <a:t>С вами был клуб «Поиск» </a:t>
            </a:r>
            <a:r>
              <a:rPr lang="ru-RU" sz="4800" dirty="0" smtClean="0">
                <a:solidFill>
                  <a:srgbClr val="0070C0"/>
                </a:solidFill>
              </a:rPr>
              <a:t>МБОУАСОШ №2</a:t>
            </a:r>
            <a:endParaRPr lang="ru-RU" sz="4800" dirty="0">
              <a:solidFill>
                <a:srgbClr val="0070C0"/>
              </a:solidFill>
            </a:endParaRPr>
          </a:p>
        </p:txBody>
      </p:sp>
      <p:pic>
        <p:nvPicPr>
          <p:cNvPr id="7171" name="Picture 3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709066"/>
            <a:ext cx="2914165" cy="3148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52006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296144"/>
          </a:xfrm>
        </p:spPr>
        <p:txBody>
          <a:bodyPr>
            <a:normAutofit/>
          </a:bodyPr>
          <a:lstStyle/>
          <a:p>
            <a:r>
              <a:rPr lang="ru-RU" sz="2400" i="1" dirty="0" smtClean="0">
                <a:cs typeface="Arabic Typesetting" pitchFamily="66" charset="-78"/>
              </a:rPr>
              <a:t>В методкабинете за работой</a:t>
            </a:r>
            <a:br>
              <a:rPr lang="ru-RU" sz="2400" i="1" dirty="0" smtClean="0">
                <a:cs typeface="Arabic Typesetting" pitchFamily="66" charset="-78"/>
              </a:rPr>
            </a:br>
            <a:r>
              <a:rPr lang="ru-RU" sz="2400" i="1" dirty="0" smtClean="0">
                <a:cs typeface="Arabic Typesetting" pitchFamily="66" charset="-78"/>
              </a:rPr>
              <a:t>Председатель методического объединения учителей русского языка и литературы</a:t>
            </a:r>
            <a:endParaRPr lang="ru-RU" sz="2400" i="1" dirty="0">
              <a:cs typeface="Arabic Typesetting" pitchFamily="66" charset="-78"/>
            </a:endParaRPr>
          </a:p>
        </p:txBody>
      </p:sp>
      <p:pic>
        <p:nvPicPr>
          <p:cNvPr id="11266" name="Picture 2" descr="H:\DCIM\100PHOTO\SAM_11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060848"/>
            <a:ext cx="3024336" cy="4525963"/>
          </a:xfrm>
          <a:prstGeom prst="rect">
            <a:avLst/>
          </a:prstGeom>
          <a:noFill/>
        </p:spPr>
      </p:pic>
      <p:pic>
        <p:nvPicPr>
          <p:cNvPr id="4" name="Picture 3" descr="H:\DCIM\100PHOTO\SAM_1082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755576" y="2276872"/>
            <a:ext cx="2736304" cy="44265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51216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Нашей школе «5» и «5» - Юбилей  </a:t>
            </a:r>
            <a:b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</a:rPr>
              <a:t>                         24 октября 2015 г. </a:t>
            </a:r>
            <a:endParaRPr lang="ru-RU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88840"/>
            <a:ext cx="3017308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8846" y="1916832"/>
            <a:ext cx="3017308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63317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008112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</a:rPr>
              <a:t>В актовом зале школы награждаем победителей</a:t>
            </a:r>
            <a:endParaRPr lang="ru-RU" sz="2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3017308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700808"/>
            <a:ext cx="3017308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1771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Костюкова Ольга Ивановна 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Выпускница 1970 г. школы №2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48880"/>
            <a:ext cx="4690864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учитель\Pictures\краевед конференц 2015 14 нояб\SAM_199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0193" y="2708920"/>
            <a:ext cx="385192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1678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20688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sz="2800" i="1" dirty="0" smtClean="0">
                <a:cs typeface="Arabic Typesetting" pitchFamily="66" charset="-78"/>
              </a:rPr>
              <a:t>Интервью с Чкаловой (Балкуновой) Верой Ивановной, выпускницей 1969 года школы № 1, нашим учителем истории</a:t>
            </a:r>
            <a:endParaRPr lang="ru-RU" sz="2800" i="1" dirty="0">
              <a:cs typeface="Arabic Typesetting" pitchFamily="66" charset="-78"/>
            </a:endParaRPr>
          </a:p>
        </p:txBody>
      </p:sp>
      <p:pic>
        <p:nvPicPr>
          <p:cNvPr id="1026" name="Picture 2" descr="F:\Краеведческая работа 2015\SAM_112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288167"/>
            <a:ext cx="3456384" cy="2372458"/>
          </a:xfrm>
          <a:prstGeom prst="rect">
            <a:avLst/>
          </a:prstGeom>
          <a:noFill/>
        </p:spPr>
      </p:pic>
      <p:pic>
        <p:nvPicPr>
          <p:cNvPr id="1027" name="Picture 3" descr="F:\Краеведческая работа 2015\SAM_108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2053410"/>
            <a:ext cx="3384376" cy="2036955"/>
          </a:xfrm>
          <a:prstGeom prst="rect">
            <a:avLst/>
          </a:prstGeom>
          <a:noFill/>
        </p:spPr>
      </p:pic>
      <p:pic>
        <p:nvPicPr>
          <p:cNvPr id="1028" name="Picture 4" descr="F:\Краеведческая работа 2015\SAM_10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4297964"/>
            <a:ext cx="3384376" cy="2362661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919" y="2132856"/>
            <a:ext cx="3584400" cy="20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29600" cy="106680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Филатова Елена Александровна</a:t>
            </a:r>
            <a:br>
              <a:rPr lang="ru-RU" sz="2800" dirty="0" smtClean="0">
                <a:solidFill>
                  <a:srgbClr val="0070C0"/>
                </a:solidFill>
              </a:rPr>
            </a:br>
            <a:r>
              <a:rPr lang="ru-RU" sz="2800" dirty="0" smtClean="0">
                <a:solidFill>
                  <a:srgbClr val="0070C0"/>
                </a:solidFill>
              </a:rPr>
              <a:t>работает в школе №2 г. Аксая с 1983</a:t>
            </a:r>
            <a:endParaRPr lang="ru-RU" sz="2800" dirty="0">
              <a:solidFill>
                <a:srgbClr val="0070C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7846" y="2249488"/>
            <a:ext cx="3017308" cy="452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348880"/>
            <a:ext cx="4614664" cy="40858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9799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382000" cy="7200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60649"/>
            <a:ext cx="4041648" cy="2016223"/>
          </a:xfrm>
        </p:spPr>
        <p:txBody>
          <a:bodyPr/>
          <a:lstStyle/>
          <a:p>
            <a:r>
              <a:rPr lang="ru-RU" sz="2000" i="1" dirty="0">
                <a:cs typeface="AngsanaUPC" pitchFamily="18" charset="-34"/>
              </a:rPr>
              <a:t>Поспелова Валентина Александровна, преподаватель русского языка и литературы в шоле№1 города Аксая с 1963 по 1998 годы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16016" y="620688"/>
            <a:ext cx="4041775" cy="961256"/>
          </a:xfrm>
        </p:spPr>
        <p:txBody>
          <a:bodyPr/>
          <a:lstStyle/>
          <a:p>
            <a:r>
              <a:rPr lang="ru-RU" dirty="0" smtClean="0"/>
              <a:t>Власов Сергей Николаевич</a:t>
            </a:r>
          </a:p>
          <a:p>
            <a:r>
              <a:rPr lang="ru-RU" dirty="0" smtClean="0"/>
              <a:t>Заслуженный артист театра драмы </a:t>
            </a:r>
            <a:r>
              <a:rPr lang="ru-RU" dirty="0" err="1" smtClean="0"/>
              <a:t>им.М.Горького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097818" y="2567394"/>
            <a:ext cx="5196836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 descr="H:\DCIM\100PHOTO\SAM_10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4784" y="2419261"/>
            <a:ext cx="2592288" cy="441209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652623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i="1" dirty="0" smtClean="0">
                <a:cs typeface="AngsanaUPC" pitchFamily="18" charset="-34"/>
              </a:rPr>
              <a:t>Художественное чтение стихов на творческом отчёте в школе в 1990 году</a:t>
            </a:r>
            <a:endParaRPr lang="ru-RU" sz="2400" i="1" dirty="0">
              <a:cs typeface="AngsanaUPC" pitchFamily="18" charset="-34"/>
            </a:endParaRPr>
          </a:p>
        </p:txBody>
      </p:sp>
      <p:pic>
        <p:nvPicPr>
          <p:cNvPr id="5122" name="Picture 2" descr="H:\DCIM\100PHOTO\SAM_108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728133" y="2249488"/>
            <a:ext cx="7687733" cy="4324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177</TotalTime>
  <Words>150</Words>
  <Application>Microsoft Office PowerPoint</Application>
  <PresentationFormat>Экран (4:3)</PresentationFormat>
  <Paragraphs>19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Городская</vt:lpstr>
      <vt:lpstr>Презентация краеведческой работы 2015 «Мир души человеческой»</vt:lpstr>
      <vt:lpstr>В методкабинете за работой Председатель методического объединения учителей русского языка и литературы</vt:lpstr>
      <vt:lpstr>Нашей школе «5» и «5» - Юбилей                            24 октября 2015 г. </vt:lpstr>
      <vt:lpstr>В актовом зале школы награждаем победителей</vt:lpstr>
      <vt:lpstr>Костюкова Ольга Ивановна  Выпускница 1970 г. школы №2</vt:lpstr>
      <vt:lpstr>Интервью с Чкаловой (Балкуновой) Верой Ивановной, выпускницей 1969 года школы № 1, нашим учителем истории</vt:lpstr>
      <vt:lpstr>Филатова Елена Александровна работает в школе №2 г. Аксая с 1983</vt:lpstr>
      <vt:lpstr>Слайд 8</vt:lpstr>
      <vt:lpstr>Художественное чтение стихов на творческом отчёте в школе в 1990 году</vt:lpstr>
      <vt:lpstr>Исполнение романса на стихи А.С.Пушкина на творческом вечере в 1990 году в школе.</vt:lpstr>
      <vt:lpstr>Творческий отчет учителя. Драматическая сцена из поэмы А.Т.Твардовского «Василий Тёркин».  </vt:lpstr>
      <vt:lpstr>Слайд 12</vt:lpstr>
      <vt:lpstr>Посвящение В.А.Поспеловой . Стихотворение читает поэт, бывший директор школы №1, Б.А.Голотин</vt:lpstr>
      <vt:lpstr>Творческий вечер в школе. Поздравляют учителя, бывшие ученики В.А.Поспеловой</vt:lpstr>
      <vt:lpstr>Благодарим за внимание! С вами был клуб «Поиск» МБОУАСОШ №2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краеведческой работы 2015 Красота души человеческой</dc:title>
  <dc:creator>Геннадий</dc:creator>
  <cp:lastModifiedBy>Геннадий</cp:lastModifiedBy>
  <cp:revision>30</cp:revision>
  <cp:lastPrinted>2015-11-11T12:29:06Z</cp:lastPrinted>
  <dcterms:created xsi:type="dcterms:W3CDTF">2015-11-09T16:54:04Z</dcterms:created>
  <dcterms:modified xsi:type="dcterms:W3CDTF">2015-11-12T17:39:57Z</dcterms:modified>
</cp:coreProperties>
</file>